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2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3E194F-89F6-4CE0-87E8-3F7B735E8C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891EDF28-19E1-49A5-9C3B-68CCE7D27F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9D8D151-3914-45F7-918F-6AFC80179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F0304E5-8F5B-4D22-B5C6-337A4E734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FCAACA9-455E-4DD1-A583-8F15699FC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953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CB7E18-A5D2-4A08-A12E-44CFC7C0B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D640114-7232-4172-9FDC-9149F4B8C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D90E67-6568-4808-AD55-D7FDEAB88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F45F36-1C6D-4853-80EF-90EC85EC5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119ACEF-CF99-4711-8C54-E3F544D0A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038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1BCC138-58B8-4242-806B-1D5F32920C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DC70242-79F7-473D-96C5-3692D1AAC2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ECC910D-7A43-4B3E-A3BE-EFD8EB613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9D921EB-AA71-4C9D-BF5B-5B3164051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D00A3E-C623-43BC-93C8-5D64F3F97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05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4F070E-D800-4BD8-9429-8C9824142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302B091-C0EC-4D61-B229-8FDC1CCA9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4B019EC-DBAC-484A-9909-EF7F6EF33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A62046-810C-463A-9C21-086612CEC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409FCD-32B2-4BAB-8F96-2AF9130F9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49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499731-FD11-458F-9F82-05C8A3CB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D7F6E45-492A-4973-8384-957A94230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E89A5EF-DF49-4B2A-B8B6-C025ED86A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DBA1164-CCF4-4357-9695-4C88CE25F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0686C5E-3217-473B-B766-60E4D3BCF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845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DFB0927-A2FE-40B4-BD9E-2120A34C1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FEADDA7-914A-40BB-8F07-B832CA9628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7DDB0B4-0AFF-48D2-BDE6-C5DB2EF43F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0D02DD7-28FA-4CBC-98BB-87731BB25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E0E5BD4-9733-4BBF-BA31-4B3A01EF8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334F0AC-3F3F-4276-B879-F0A70EBC1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049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334424-7F96-47C0-AB84-89EF56CEE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2CF7FA0-0FD3-4B8A-ACA6-2F5538181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4125F23-DFB1-4EE4-97B2-D01CB622E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47E7151-C5F9-4709-84ED-0365A56F49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520B436-D75B-4D55-9C91-71E11DF537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C9C14807-91EB-4CA4-B68F-5EFCE66C1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46AC016F-E336-4B97-9025-D9D2163D2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F6B42F80-BA6D-4C3F-B3AD-320F2C94B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071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C5FA43-ABD0-47B5-B405-41A65BD5E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D4F8C99-651B-4C7D-A977-12787777A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A12FEC1-2EFE-4BEA-8EE9-D2D985205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2869527-FD01-4588-B8D2-8D4729C08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458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891339E-A693-495B-BAB1-7EE606FED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05235C0-8B0E-416A-91EC-16CBAB071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612EC1F-021C-4E94-B03D-D9EAB1ED9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77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2F0670-64A8-486D-A93E-4421C3CDD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27F6E33-898A-42D5-927F-7131B1C13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A9F308E-6828-4D65-B569-0E46DF65B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F924214-6EDE-4FC4-9048-F47F0CB3C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18E8BCB-CFEA-4A80-817E-24E9277ED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1D9849C-8512-4E49-B3BF-25C70E421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987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9B5416-6392-4E66-A22A-C7A328A08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A5196FE-B14A-4B63-8902-986EB0B900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3DEF07B-C3E9-4CBB-A871-09CBEE6012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9101B07-960C-4C57-BA52-892415307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481DFAD-84BD-4330-9B5B-2FF0A3724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F0CAB65-DA70-4886-B85F-FE5D324BD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831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727DD8-8F8A-4068-952A-31D1189D1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42FF5B6-C906-4F5E-AEED-9DC945C2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24CA87A-8C8C-428B-ACB2-E50A2E00DB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302A7-B6E4-4DC0-BC99-609C3DFB2579}" type="datetimeFigureOut">
              <a:rPr lang="ru-RU" smtClean="0"/>
              <a:t>29.06.2020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87FA385-A1F9-4569-B3AC-765F83F17E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214EB78-B7A8-4A5F-B651-7808555AB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6EFE9-C081-42FD-876B-8BA7522AD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2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AE79E749-23C9-4B2B-88E5-73AEFA3FB7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03" b="2903"/>
          <a:stretch/>
        </p:blipFill>
        <p:spPr>
          <a:xfrm>
            <a:off x="11021" y="618309"/>
            <a:ext cx="9132979" cy="6239691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CCC6FCA-CFE9-465A-8F43-9E91636187F6}"/>
              </a:ext>
            </a:extLst>
          </p:cNvPr>
          <p:cNvSpPr/>
          <p:nvPr/>
        </p:nvSpPr>
        <p:spPr>
          <a:xfrm>
            <a:off x="-2" y="0"/>
            <a:ext cx="9083041" cy="16223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68288"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1260</a:t>
            </a: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11-12. </a:t>
            </a: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схеме обращения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отходами в</a:t>
            </a: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Кабардино-Балкарской Республике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местах нахождения объектов по обработке, утилизации, размещению отходов. Текущая схема транспортирования ТКО на территории Кабардино-Балкарской Республики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C776A72-F016-4161-A032-3BD3924E6011}"/>
              </a:ext>
            </a:extLst>
          </p:cNvPr>
          <p:cNvSpPr txBox="1"/>
          <p:nvPr/>
        </p:nvSpPr>
        <p:spPr>
          <a:xfrm>
            <a:off x="7141028" y="2931086"/>
            <a:ext cx="3943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Майский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7EFAAC2-2D7B-490B-8F9E-15DA5F6C15EA}"/>
              </a:ext>
            </a:extLst>
          </p:cNvPr>
          <p:cNvSpPr txBox="1"/>
          <p:nvPr/>
        </p:nvSpPr>
        <p:spPr>
          <a:xfrm>
            <a:off x="4889862" y="2665474"/>
            <a:ext cx="29815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Баксан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B1063D8-4D0F-4C5E-9062-E5C44D6C6910}"/>
              </a:ext>
            </a:extLst>
          </p:cNvPr>
          <p:cNvSpPr txBox="1"/>
          <p:nvPr/>
        </p:nvSpPr>
        <p:spPr>
          <a:xfrm>
            <a:off x="5259976" y="3845486"/>
            <a:ext cx="371897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Нальчик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6DBBF0D-0C8F-4276-BD19-F6E7013653E4}"/>
              </a:ext>
            </a:extLst>
          </p:cNvPr>
          <p:cNvSpPr txBox="1"/>
          <p:nvPr/>
        </p:nvSpPr>
        <p:spPr>
          <a:xfrm>
            <a:off x="7746274" y="3845485"/>
            <a:ext cx="253274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Терек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9D9350F-86D6-47BC-9C71-95C7DCAB3523}"/>
              </a:ext>
            </a:extLst>
          </p:cNvPr>
          <p:cNvSpPr txBox="1"/>
          <p:nvPr/>
        </p:nvSpPr>
        <p:spPr>
          <a:xfrm>
            <a:off x="6374674" y="3367444"/>
            <a:ext cx="405560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Нарткала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E491D8E-C8F7-4D2C-A029-15C8718594FD}"/>
              </a:ext>
            </a:extLst>
          </p:cNvPr>
          <p:cNvSpPr txBox="1"/>
          <p:nvPr/>
        </p:nvSpPr>
        <p:spPr>
          <a:xfrm>
            <a:off x="6780234" y="2164175"/>
            <a:ext cx="5546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Прохладный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4A24299-3C82-45F8-A2AF-7CE4C72241F1}"/>
              </a:ext>
            </a:extLst>
          </p:cNvPr>
          <p:cNvSpPr txBox="1"/>
          <p:nvPr/>
        </p:nvSpPr>
        <p:spPr>
          <a:xfrm>
            <a:off x="5127728" y="3305888"/>
            <a:ext cx="264496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Чегем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E4B8DCD-0728-4084-A2AF-42F72AFCAC9F}"/>
              </a:ext>
            </a:extLst>
          </p:cNvPr>
          <p:cNvSpPr txBox="1"/>
          <p:nvPr/>
        </p:nvSpPr>
        <p:spPr>
          <a:xfrm>
            <a:off x="3448592" y="1291536"/>
            <a:ext cx="574767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Залукокоаже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9FB5A56-AE66-4B68-B063-F74063DD3822}"/>
              </a:ext>
            </a:extLst>
          </p:cNvPr>
          <p:cNvSpPr txBox="1"/>
          <p:nvPr/>
        </p:nvSpPr>
        <p:spPr>
          <a:xfrm>
            <a:off x="2145043" y="4363980"/>
            <a:ext cx="44242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Тырныауз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291848F3-DDAB-40FF-A574-F34AE9DAE9E8}"/>
              </a:ext>
            </a:extLst>
          </p:cNvPr>
          <p:cNvSpPr/>
          <p:nvPr/>
        </p:nvSpPr>
        <p:spPr>
          <a:xfrm>
            <a:off x="6166679" y="3674035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ru-RU" sz="1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1501A6B2-4FDF-42C9-8750-8D270E2E91BA}"/>
              </a:ext>
            </a:extLst>
          </p:cNvPr>
          <p:cNvSpPr/>
          <p:nvPr/>
        </p:nvSpPr>
        <p:spPr>
          <a:xfrm>
            <a:off x="7172948" y="1989616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8DC53DF-7B16-4FB4-8EB5-852CD5A4240F}"/>
              </a:ext>
            </a:extLst>
          </p:cNvPr>
          <p:cNvSpPr txBox="1"/>
          <p:nvPr/>
        </p:nvSpPr>
        <p:spPr>
          <a:xfrm>
            <a:off x="5890260" y="3841781"/>
            <a:ext cx="270908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Урван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77C20898-5DCA-4D0A-B0AC-FA7123CEA399}"/>
              </a:ext>
            </a:extLst>
          </p:cNvPr>
          <p:cNvSpPr/>
          <p:nvPr/>
        </p:nvSpPr>
        <p:spPr>
          <a:xfrm>
            <a:off x="-16603" y="6066773"/>
            <a:ext cx="2743200" cy="7905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2" name="Надпись 2">
            <a:extLst>
              <a:ext uri="{FF2B5EF4-FFF2-40B4-BE49-F238E27FC236}">
                <a16:creationId xmlns:a16="http://schemas.microsoft.com/office/drawing/2014/main" xmlns="" id="{7D3BFFA6-F8F7-478F-A5D7-E5EB337DA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888" y="6333473"/>
            <a:ext cx="2733675" cy="415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– Полигон и МСК в Урванском районе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– Полигон и МСК в Прохладненском районе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Надпись 2">
            <a:extLst>
              <a:ext uri="{FF2B5EF4-FFF2-40B4-BE49-F238E27FC236}">
                <a16:creationId xmlns:a16="http://schemas.microsoft.com/office/drawing/2014/main" xmlns="" id="{F13FA944-6A97-41BA-8DCD-E898FA687D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97" y="6066773"/>
            <a:ext cx="1381125" cy="289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объектов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932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D4DD03F-3A97-4BA0-B34F-9448E39DB1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11" b="7619"/>
          <a:stretch/>
        </p:blipFill>
        <p:spPr>
          <a:xfrm>
            <a:off x="-1" y="522518"/>
            <a:ext cx="9144001" cy="6335482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CCC6FCA-CFE9-465A-8F43-9E91636187F6}"/>
              </a:ext>
            </a:extLst>
          </p:cNvPr>
          <p:cNvSpPr/>
          <p:nvPr/>
        </p:nvSpPr>
        <p:spPr>
          <a:xfrm>
            <a:off x="-2" y="0"/>
            <a:ext cx="9083041" cy="18896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92075"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1261</a:t>
            </a: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11-12-1. 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Территориальной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схеме обращения с отходами в</a:t>
            </a:r>
          </a:p>
          <a:p>
            <a:pPr lvl="8"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Кабардино-Балкарской Республике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Данные </a:t>
            </a:r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местах нахождения объектов по обработке, утилизации, размещению отходов. Перспективная схема транспортирования ТКО на территории Кабардино-Балкарской Республики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C776A72-F016-4161-A032-3BD3924E6011}"/>
              </a:ext>
            </a:extLst>
          </p:cNvPr>
          <p:cNvSpPr txBox="1"/>
          <p:nvPr/>
        </p:nvSpPr>
        <p:spPr>
          <a:xfrm>
            <a:off x="7141028" y="2931086"/>
            <a:ext cx="3943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Майский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7EFAAC2-2D7B-490B-8F9E-15DA5F6C15EA}"/>
              </a:ext>
            </a:extLst>
          </p:cNvPr>
          <p:cNvSpPr txBox="1"/>
          <p:nvPr/>
        </p:nvSpPr>
        <p:spPr>
          <a:xfrm>
            <a:off x="4889862" y="2665474"/>
            <a:ext cx="29815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Баксан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B1063D8-4D0F-4C5E-9062-E5C44D6C6910}"/>
              </a:ext>
            </a:extLst>
          </p:cNvPr>
          <p:cNvSpPr txBox="1"/>
          <p:nvPr/>
        </p:nvSpPr>
        <p:spPr>
          <a:xfrm>
            <a:off x="5259976" y="3845486"/>
            <a:ext cx="371897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Нальчик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6DBBF0D-0C8F-4276-BD19-F6E7013653E4}"/>
              </a:ext>
            </a:extLst>
          </p:cNvPr>
          <p:cNvSpPr txBox="1"/>
          <p:nvPr/>
        </p:nvSpPr>
        <p:spPr>
          <a:xfrm>
            <a:off x="7746274" y="3845485"/>
            <a:ext cx="253274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Терек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9D9350F-86D6-47BC-9C71-95C7DCAB3523}"/>
              </a:ext>
            </a:extLst>
          </p:cNvPr>
          <p:cNvSpPr txBox="1"/>
          <p:nvPr/>
        </p:nvSpPr>
        <p:spPr>
          <a:xfrm>
            <a:off x="6374674" y="3367444"/>
            <a:ext cx="405560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Нарткала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E491D8E-C8F7-4D2C-A029-15C8718594FD}"/>
              </a:ext>
            </a:extLst>
          </p:cNvPr>
          <p:cNvSpPr txBox="1"/>
          <p:nvPr/>
        </p:nvSpPr>
        <p:spPr>
          <a:xfrm>
            <a:off x="6780234" y="2164175"/>
            <a:ext cx="55463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Прохладный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4A24299-3C82-45F8-A2AF-7CE4C72241F1}"/>
              </a:ext>
            </a:extLst>
          </p:cNvPr>
          <p:cNvSpPr txBox="1"/>
          <p:nvPr/>
        </p:nvSpPr>
        <p:spPr>
          <a:xfrm>
            <a:off x="5127728" y="3305888"/>
            <a:ext cx="264496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Чегем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E4B8DCD-0728-4084-A2AF-42F72AFCAC9F}"/>
              </a:ext>
            </a:extLst>
          </p:cNvPr>
          <p:cNvSpPr txBox="1"/>
          <p:nvPr/>
        </p:nvSpPr>
        <p:spPr>
          <a:xfrm>
            <a:off x="3448592" y="1291536"/>
            <a:ext cx="574767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Залукокоаже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9FB5A56-AE66-4B68-B063-F74063DD3822}"/>
              </a:ext>
            </a:extLst>
          </p:cNvPr>
          <p:cNvSpPr txBox="1"/>
          <p:nvPr/>
        </p:nvSpPr>
        <p:spPr>
          <a:xfrm>
            <a:off x="2145043" y="4363980"/>
            <a:ext cx="442429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Тырныауз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6F605031-B369-4704-8D73-416A7CB1E4F9}"/>
              </a:ext>
            </a:extLst>
          </p:cNvPr>
          <p:cNvSpPr/>
          <p:nvPr/>
        </p:nvSpPr>
        <p:spPr>
          <a:xfrm>
            <a:off x="2312" y="5816369"/>
            <a:ext cx="2743200" cy="103822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Надпись 2">
            <a:extLst>
              <a:ext uri="{FF2B5EF4-FFF2-40B4-BE49-F238E27FC236}">
                <a16:creationId xmlns:a16="http://schemas.microsoft.com/office/drawing/2014/main" xmlns="" id="{7E79DEEE-7D57-4881-A20D-FD6FB9784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023" y="6083069"/>
            <a:ext cx="2733675" cy="73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– МСК Баксан с участком компостирования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– Полигон и МСК с участком компостирования в </a:t>
            </a:r>
            <a:r>
              <a:rPr lang="ru-RU" sz="1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Урванском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районе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– Полигон и МСК в </a:t>
            </a:r>
            <a:r>
              <a:rPr lang="ru-RU" sz="1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Прохладненском</a:t>
            </a:r>
            <a:r>
              <a:rPr lang="ru-RU" sz="1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районе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Надпись 2">
            <a:extLst>
              <a:ext uri="{FF2B5EF4-FFF2-40B4-BE49-F238E27FC236}">
                <a16:creationId xmlns:a16="http://schemas.microsoft.com/office/drawing/2014/main" xmlns="" id="{3495483A-80B0-4355-A655-1A689F3EEF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012" y="5825894"/>
            <a:ext cx="1381125" cy="289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Список объектов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1FD552CE-C36E-42FB-8A61-25AB857C2540}"/>
              </a:ext>
            </a:extLst>
          </p:cNvPr>
          <p:cNvSpPr/>
          <p:nvPr/>
        </p:nvSpPr>
        <p:spPr>
          <a:xfrm>
            <a:off x="5216433" y="2654587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lang="ru-RU" sz="1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291848F3-DDAB-40FF-A574-F34AE9DAE9E8}"/>
              </a:ext>
            </a:extLst>
          </p:cNvPr>
          <p:cNvSpPr/>
          <p:nvPr/>
        </p:nvSpPr>
        <p:spPr>
          <a:xfrm>
            <a:off x="6166679" y="3674035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1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1501A6B2-4FDF-42C9-8750-8D270E2E91BA}"/>
              </a:ext>
            </a:extLst>
          </p:cNvPr>
          <p:cNvSpPr/>
          <p:nvPr/>
        </p:nvSpPr>
        <p:spPr>
          <a:xfrm>
            <a:off x="7172948" y="1989616"/>
            <a:ext cx="161925" cy="17145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8DC53DF-7B16-4FB4-8EB5-852CD5A4240F}"/>
              </a:ext>
            </a:extLst>
          </p:cNvPr>
          <p:cNvSpPr txBox="1"/>
          <p:nvPr/>
        </p:nvSpPr>
        <p:spPr>
          <a:xfrm>
            <a:off x="5890260" y="3841781"/>
            <a:ext cx="270908" cy="123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Урван</a:t>
            </a:r>
          </a:p>
        </p:txBody>
      </p:sp>
    </p:spTree>
    <p:extLst>
      <p:ext uri="{BB962C8B-B14F-4D97-AF65-F5344CB8AC3E}">
        <p14:creationId xmlns:p14="http://schemas.microsoft.com/office/powerpoint/2010/main" val="8454522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139</Words>
  <Application>Microsoft Office PowerPoint</Application>
  <PresentationFormat>Экран (4:3)</PresentationFormat>
  <Paragraphs>43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3</cp:revision>
  <cp:lastPrinted>2020-06-26T16:04:41Z</cp:lastPrinted>
  <dcterms:created xsi:type="dcterms:W3CDTF">2020-06-05T16:23:53Z</dcterms:created>
  <dcterms:modified xsi:type="dcterms:W3CDTF">2020-06-29T09:46:20Z</dcterms:modified>
</cp:coreProperties>
</file>